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-190500" y="-101600"/>
            <a:ext cx="7188200" cy="10007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0070C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54935" y="294846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855300"/>
            <a:ext cx="6605399" cy="1300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「</a:t>
            </a:r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ラーケーションの日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」は、</a:t>
            </a:r>
            <a:r>
              <a:rPr kumimoji="1"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子供が保護者等とともに、平日に校外（家庭や地域）で、体験や探究の学び・活動を、自ら考え、企画し、実行することができる日です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学び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3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53210" y="3834496"/>
            <a:ext cx="6651321" cy="2563526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「ラーケーションの日」の意義について理解しました。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学校から指定された届け出方法で届け出ます。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給食の取扱いについて学校のルールを確認をしました。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学校で受けられない授業の内容は、家庭で自習をします。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「ラーケーションの日」を取るのは、（　　　日目）です。　　　　　　　　　</a:t>
            </a: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「ラーケーションの日」を取得できるのは年間３日までです。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53209" y="6919106"/>
            <a:ext cx="6651321" cy="2876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・届 出 日：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・活動する日：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・活動する場所：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77239" y="1324488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77238" y="316800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53209" y="6500385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■計画を立てよう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A11D6989-8B54-278E-4A78-5BC69CC990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71846" y="6970780"/>
            <a:ext cx="1432684" cy="122681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54935" y="9023049"/>
            <a:ext cx="5728504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生路小学校（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289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長田　福代</cp:lastModifiedBy>
  <cp:revision>26</cp:revision>
  <cp:lastPrinted>2025-01-27T07:54:45Z</cp:lastPrinted>
  <dcterms:created xsi:type="dcterms:W3CDTF">2023-04-06T02:00:02Z</dcterms:created>
  <dcterms:modified xsi:type="dcterms:W3CDTF">2025-01-28T08:16:03Z</dcterms:modified>
</cp:coreProperties>
</file>